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6" r:id="rId30"/>
    <p:sldId id="361" r:id="rId31"/>
    <p:sldId id="362" r:id="rId32"/>
    <p:sldId id="363" r:id="rId33"/>
    <p:sldId id="364" r:id="rId34"/>
    <p:sldId id="365" r:id="rId35"/>
    <p:sldId id="340" r:id="rId36"/>
    <p:sldId id="323" r:id="rId37"/>
    <p:sldId id="336" r:id="rId38"/>
    <p:sldId id="271" r:id="rId39"/>
    <p:sldId id="288" r:id="rId40"/>
    <p:sldId id="314" r:id="rId41"/>
    <p:sldId id="349" r:id="rId42"/>
    <p:sldId id="335" r:id="rId43"/>
    <p:sldId id="289" r:id="rId44"/>
    <p:sldId id="294" r:id="rId45"/>
    <p:sldId id="298" r:id="rId46"/>
    <p:sldId id="299" r:id="rId47"/>
    <p:sldId id="327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754" autoAdjust="0"/>
  </p:normalViewPr>
  <p:slideViewPr>
    <p:cSldViewPr snapToObjects="1">
      <p:cViewPr>
        <p:scale>
          <a:sx n="150" d="100"/>
          <a:sy n="150" d="100"/>
        </p:scale>
        <p:origin x="462" y="34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9" y="1528017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77" y="1362332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3644</TotalTime>
  <Words>1223</Words>
  <Application>Microsoft Office PowerPoint</Application>
  <PresentationFormat>Custom</PresentationFormat>
  <Paragraphs>441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Other Trusted Path Solutions</vt:lpstr>
      <vt:lpstr>Approach Overview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281</cp:revision>
  <cp:lastPrinted>2013-06-08T11:22:51Z</cp:lastPrinted>
  <dcterms:created xsi:type="dcterms:W3CDTF">2019-12-03T10:53:56Z</dcterms:created>
  <dcterms:modified xsi:type="dcterms:W3CDTF">2020-02-20T14:05:17Z</dcterms:modified>
</cp:coreProperties>
</file>